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CCD024-2407-3804-B856-0A1C5294440E}" v="1" dt="2025-03-10T11:14:59.556"/>
    <p1510:client id="{7B1C26D3-8CB9-55C5-028C-5CD2FD76DE13}" v="18" dt="2025-03-10T10:43:38.782"/>
    <p1510:client id="{BD3A6121-80C6-31BD-D469-940ECAF4FDD8}" v="15" dt="2025-03-10T11:14:04.055"/>
    <p1510:client id="{CD7E4782-0E16-D2CB-40F1-B8BB8B52A1EC}" v="408" dt="2025-03-10T10:29:45.320"/>
    <p1510:client id="{DD95E3FD-988C-E5ED-0281-279162EC89E7}" v="114" dt="2025-03-10T10:38:06.1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skanen Anne" userId="S::anne.niskanen@juuka.fi::bc5a8d85-258b-4480-b095-6e1583f231d4" providerId="AD" clId="Web-{CD7E4782-0E16-D2CB-40F1-B8BB8B52A1EC}"/>
    <pc:docChg chg="modSld">
      <pc:chgData name="Niskanen Anne" userId="S::anne.niskanen@juuka.fi::bc5a8d85-258b-4480-b095-6e1583f231d4" providerId="AD" clId="Web-{CD7E4782-0E16-D2CB-40F1-B8BB8B52A1EC}" dt="2025-03-10T10:29:45.320" v="409" actId="1076"/>
      <pc:docMkLst>
        <pc:docMk/>
      </pc:docMkLst>
      <pc:sldChg chg="addSp modSp mod setBg modClrScheme chgLayout">
        <pc:chgData name="Niskanen Anne" userId="S::anne.niskanen@juuka.fi::bc5a8d85-258b-4480-b095-6e1583f231d4" providerId="AD" clId="Web-{CD7E4782-0E16-D2CB-40F1-B8BB8B52A1EC}" dt="2025-03-10T10:29:45.320" v="409" actId="1076"/>
        <pc:sldMkLst>
          <pc:docMk/>
          <pc:sldMk cId="782385677" sldId="256"/>
        </pc:sldMkLst>
        <pc:spChg chg="mod ord">
          <ac:chgData name="Niskanen Anne" userId="S::anne.niskanen@juuka.fi::bc5a8d85-258b-4480-b095-6e1583f231d4" providerId="AD" clId="Web-{CD7E4782-0E16-D2CB-40F1-B8BB8B52A1EC}" dt="2025-03-10T10:15:13.541" v="319"/>
          <ac:spMkLst>
            <pc:docMk/>
            <pc:sldMk cId="782385677" sldId="256"/>
            <ac:spMk id="2" creationId="{00000000-0000-0000-0000-000000000000}"/>
          </ac:spMkLst>
        </pc:spChg>
        <pc:spChg chg="mod ord">
          <ac:chgData name="Niskanen Anne" userId="S::anne.niskanen@juuka.fi::bc5a8d85-258b-4480-b095-6e1583f231d4" providerId="AD" clId="Web-{CD7E4782-0E16-D2CB-40F1-B8BB8B52A1EC}" dt="2025-03-10T10:29:45.320" v="409" actId="1076"/>
          <ac:spMkLst>
            <pc:docMk/>
            <pc:sldMk cId="782385677" sldId="256"/>
            <ac:spMk id="3" creationId="{00000000-0000-0000-0000-000000000000}"/>
          </ac:spMkLst>
        </pc:spChg>
        <pc:spChg chg="add">
          <ac:chgData name="Niskanen Anne" userId="S::anne.niskanen@juuka.fi::bc5a8d85-258b-4480-b095-6e1583f231d4" providerId="AD" clId="Web-{CD7E4782-0E16-D2CB-40F1-B8BB8B52A1EC}" dt="2025-03-10T10:15:13.541" v="319"/>
          <ac:spMkLst>
            <pc:docMk/>
            <pc:sldMk cId="782385677" sldId="256"/>
            <ac:spMk id="9" creationId="{7FF47CB7-972F-479F-A36D-9E72D26EC8DA}"/>
          </ac:spMkLst>
        </pc:spChg>
        <pc:spChg chg="add">
          <ac:chgData name="Niskanen Anne" userId="S::anne.niskanen@juuka.fi::bc5a8d85-258b-4480-b095-6e1583f231d4" providerId="AD" clId="Web-{CD7E4782-0E16-D2CB-40F1-B8BB8B52A1EC}" dt="2025-03-10T10:15:13.541" v="319"/>
          <ac:spMkLst>
            <pc:docMk/>
            <pc:sldMk cId="782385677" sldId="256"/>
            <ac:spMk id="11" creationId="{0D153B68-5844-490D-8E67-F616D6D721CA}"/>
          </ac:spMkLst>
        </pc:spChg>
        <pc:spChg chg="add">
          <ac:chgData name="Niskanen Anne" userId="S::anne.niskanen@juuka.fi::bc5a8d85-258b-4480-b095-6e1583f231d4" providerId="AD" clId="Web-{CD7E4782-0E16-D2CB-40F1-B8BB8B52A1EC}" dt="2025-03-10T10:15:13.541" v="319"/>
          <ac:spMkLst>
            <pc:docMk/>
            <pc:sldMk cId="782385677" sldId="256"/>
            <ac:spMk id="13" creationId="{9A0D773F-7A7D-4DBB-9DEA-86BB8B8F4BC8}"/>
          </ac:spMkLst>
        </pc:spChg>
        <pc:picChg chg="add mod">
          <ac:chgData name="Niskanen Anne" userId="S::anne.niskanen@juuka.fi::bc5a8d85-258b-4480-b095-6e1583f231d4" providerId="AD" clId="Web-{CD7E4782-0E16-D2CB-40F1-B8BB8B52A1EC}" dt="2025-03-10T10:29:29.741" v="405" actId="14100"/>
          <ac:picMkLst>
            <pc:docMk/>
            <pc:sldMk cId="782385677" sldId="256"/>
            <ac:picMk id="4" creationId="{BE93435D-0A31-AF7E-598C-52032883E553}"/>
          </ac:picMkLst>
        </pc:picChg>
      </pc:sldChg>
    </pc:docChg>
  </pc:docChgLst>
  <pc:docChgLst>
    <pc:chgData name="Niskanen Anne" userId="S::anne.niskanen@juuka.fi::bc5a8d85-258b-4480-b095-6e1583f231d4" providerId="AD" clId="Web-{DD95E3FD-988C-E5ED-0281-279162EC89E7}"/>
    <pc:docChg chg="modSld">
      <pc:chgData name="Niskanen Anne" userId="S::anne.niskanen@juuka.fi::bc5a8d85-258b-4480-b095-6e1583f231d4" providerId="AD" clId="Web-{DD95E3FD-988C-E5ED-0281-279162EC89E7}" dt="2025-03-10T10:38:06.192" v="115" actId="20577"/>
      <pc:docMkLst>
        <pc:docMk/>
      </pc:docMkLst>
      <pc:sldChg chg="modSp">
        <pc:chgData name="Niskanen Anne" userId="S::anne.niskanen@juuka.fi::bc5a8d85-258b-4480-b095-6e1583f231d4" providerId="AD" clId="Web-{DD95E3FD-988C-E5ED-0281-279162EC89E7}" dt="2025-03-10T10:38:06.192" v="115" actId="20577"/>
        <pc:sldMkLst>
          <pc:docMk/>
          <pc:sldMk cId="782385677" sldId="256"/>
        </pc:sldMkLst>
        <pc:spChg chg="mod">
          <ac:chgData name="Niskanen Anne" userId="S::anne.niskanen@juuka.fi::bc5a8d85-258b-4480-b095-6e1583f231d4" providerId="AD" clId="Web-{DD95E3FD-988C-E5ED-0281-279162EC89E7}" dt="2025-03-10T10:38:06.192" v="115" actId="20577"/>
          <ac:spMkLst>
            <pc:docMk/>
            <pc:sldMk cId="782385677" sldId="256"/>
            <ac:spMk id="3" creationId="{00000000-0000-0000-0000-000000000000}"/>
          </ac:spMkLst>
        </pc:spChg>
        <pc:picChg chg="mod">
          <ac:chgData name="Niskanen Anne" userId="S::anne.niskanen@juuka.fi::bc5a8d85-258b-4480-b095-6e1583f231d4" providerId="AD" clId="Web-{DD95E3FD-988C-E5ED-0281-279162EC89E7}" dt="2025-03-10T10:35:52.017" v="7" actId="1076"/>
          <ac:picMkLst>
            <pc:docMk/>
            <pc:sldMk cId="782385677" sldId="256"/>
            <ac:picMk id="4" creationId="{BE93435D-0A31-AF7E-598C-52032883E553}"/>
          </ac:picMkLst>
        </pc:picChg>
      </pc:sldChg>
    </pc:docChg>
  </pc:docChgLst>
  <pc:docChgLst>
    <pc:chgData name="Niskanen Anne" userId="S::anne.niskanen@juuka.fi::bc5a8d85-258b-4480-b095-6e1583f231d4" providerId="AD" clId="Web-{BD3A6121-80C6-31BD-D469-940ECAF4FDD8}"/>
    <pc:docChg chg="modSld">
      <pc:chgData name="Niskanen Anne" userId="S::anne.niskanen@juuka.fi::bc5a8d85-258b-4480-b095-6e1583f231d4" providerId="AD" clId="Web-{BD3A6121-80C6-31BD-D469-940ECAF4FDD8}" dt="2025-03-10T11:14:04.055" v="17" actId="20577"/>
      <pc:docMkLst>
        <pc:docMk/>
      </pc:docMkLst>
      <pc:sldChg chg="addSp delSp modSp">
        <pc:chgData name="Niskanen Anne" userId="S::anne.niskanen@juuka.fi::bc5a8d85-258b-4480-b095-6e1583f231d4" providerId="AD" clId="Web-{BD3A6121-80C6-31BD-D469-940ECAF4FDD8}" dt="2025-03-10T11:14:04.055" v="17" actId="20577"/>
        <pc:sldMkLst>
          <pc:docMk/>
          <pc:sldMk cId="782385677" sldId="256"/>
        </pc:sldMkLst>
        <pc:spChg chg="mod">
          <ac:chgData name="Niskanen Anne" userId="S::anne.niskanen@juuka.fi::bc5a8d85-258b-4480-b095-6e1583f231d4" providerId="AD" clId="Web-{BD3A6121-80C6-31BD-D469-940ECAF4FDD8}" dt="2025-03-10T11:05:28.834" v="8"/>
          <ac:spMkLst>
            <pc:docMk/>
            <pc:sldMk cId="782385677" sldId="256"/>
            <ac:spMk id="2" creationId="{00000000-0000-0000-0000-000000000000}"/>
          </ac:spMkLst>
        </pc:spChg>
        <pc:spChg chg="mod">
          <ac:chgData name="Niskanen Anne" userId="S::anne.niskanen@juuka.fi::bc5a8d85-258b-4480-b095-6e1583f231d4" providerId="AD" clId="Web-{BD3A6121-80C6-31BD-D469-940ECAF4FDD8}" dt="2025-03-10T11:14:04.055" v="17" actId="20577"/>
          <ac:spMkLst>
            <pc:docMk/>
            <pc:sldMk cId="782385677" sldId="256"/>
            <ac:spMk id="3" creationId="{00000000-0000-0000-0000-000000000000}"/>
          </ac:spMkLst>
        </pc:spChg>
        <pc:spChg chg="del">
          <ac:chgData name="Niskanen Anne" userId="S::anne.niskanen@juuka.fi::bc5a8d85-258b-4480-b095-6e1583f231d4" providerId="AD" clId="Web-{BD3A6121-80C6-31BD-D469-940ECAF4FDD8}" dt="2025-03-10T11:04:21.380" v="0"/>
          <ac:spMkLst>
            <pc:docMk/>
            <pc:sldMk cId="782385677" sldId="256"/>
            <ac:spMk id="9" creationId="{7FF47CB7-972F-479F-A36D-9E72D26EC8DA}"/>
          </ac:spMkLst>
        </pc:spChg>
        <pc:spChg chg="del">
          <ac:chgData name="Niskanen Anne" userId="S::anne.niskanen@juuka.fi::bc5a8d85-258b-4480-b095-6e1583f231d4" providerId="AD" clId="Web-{BD3A6121-80C6-31BD-D469-940ECAF4FDD8}" dt="2025-03-10T11:04:21.380" v="0"/>
          <ac:spMkLst>
            <pc:docMk/>
            <pc:sldMk cId="782385677" sldId="256"/>
            <ac:spMk id="11" creationId="{0D153B68-5844-490D-8E67-F616D6D721CA}"/>
          </ac:spMkLst>
        </pc:spChg>
        <pc:spChg chg="del">
          <ac:chgData name="Niskanen Anne" userId="S::anne.niskanen@juuka.fi::bc5a8d85-258b-4480-b095-6e1583f231d4" providerId="AD" clId="Web-{BD3A6121-80C6-31BD-D469-940ECAF4FDD8}" dt="2025-03-10T11:04:21.380" v="0"/>
          <ac:spMkLst>
            <pc:docMk/>
            <pc:sldMk cId="782385677" sldId="256"/>
            <ac:spMk id="13" creationId="{9A0D773F-7A7D-4DBB-9DEA-86BB8B8F4BC8}"/>
          </ac:spMkLst>
        </pc:spChg>
        <pc:spChg chg="add del">
          <ac:chgData name="Niskanen Anne" userId="S::anne.niskanen@juuka.fi::bc5a8d85-258b-4480-b095-6e1583f231d4" providerId="AD" clId="Web-{BD3A6121-80C6-31BD-D469-940ECAF4FDD8}" dt="2025-03-10T11:05:28.834" v="8"/>
          <ac:spMkLst>
            <pc:docMk/>
            <pc:sldMk cId="782385677" sldId="256"/>
            <ac:spMk id="18" creationId="{AF6CB648-9554-488A-B457-99CAAD1DA528}"/>
          </ac:spMkLst>
        </pc:spChg>
        <pc:spChg chg="add del">
          <ac:chgData name="Niskanen Anne" userId="S::anne.niskanen@juuka.fi::bc5a8d85-258b-4480-b095-6e1583f231d4" providerId="AD" clId="Web-{BD3A6121-80C6-31BD-D469-940ECAF4FDD8}" dt="2025-03-10T11:05:28.834" v="8"/>
          <ac:spMkLst>
            <pc:docMk/>
            <pc:sldMk cId="782385677" sldId="256"/>
            <ac:spMk id="20" creationId="{E3ADCBE7-9330-1CDA-00EB-CDD12DB722FF}"/>
          </ac:spMkLst>
        </pc:spChg>
        <pc:spChg chg="add">
          <ac:chgData name="Niskanen Anne" userId="S::anne.niskanen@juuka.fi::bc5a8d85-258b-4480-b095-6e1583f231d4" providerId="AD" clId="Web-{BD3A6121-80C6-31BD-D469-940ECAF4FDD8}" dt="2025-03-10T11:05:28.834" v="8"/>
          <ac:spMkLst>
            <pc:docMk/>
            <pc:sldMk cId="782385677" sldId="256"/>
            <ac:spMk id="22" creationId="{7FF47CB7-972F-479F-A36D-9E72D26EC8DA}"/>
          </ac:spMkLst>
        </pc:spChg>
        <pc:spChg chg="add">
          <ac:chgData name="Niskanen Anne" userId="S::anne.niskanen@juuka.fi::bc5a8d85-258b-4480-b095-6e1583f231d4" providerId="AD" clId="Web-{BD3A6121-80C6-31BD-D469-940ECAF4FDD8}" dt="2025-03-10T11:05:28.834" v="8"/>
          <ac:spMkLst>
            <pc:docMk/>
            <pc:sldMk cId="782385677" sldId="256"/>
            <ac:spMk id="23" creationId="{0D153B68-5844-490D-8E67-F616D6D721CA}"/>
          </ac:spMkLst>
        </pc:spChg>
        <pc:spChg chg="add">
          <ac:chgData name="Niskanen Anne" userId="S::anne.niskanen@juuka.fi::bc5a8d85-258b-4480-b095-6e1583f231d4" providerId="AD" clId="Web-{BD3A6121-80C6-31BD-D469-940ECAF4FDD8}" dt="2025-03-10T11:05:28.834" v="8"/>
          <ac:spMkLst>
            <pc:docMk/>
            <pc:sldMk cId="782385677" sldId="256"/>
            <ac:spMk id="24" creationId="{9A0D773F-7A7D-4DBB-9DEA-86BB8B8F4BC8}"/>
          </ac:spMkLst>
        </pc:spChg>
        <pc:spChg chg="add del">
          <ac:chgData name="Niskanen Anne" userId="S::anne.niskanen@juuka.fi::bc5a8d85-258b-4480-b095-6e1583f231d4" providerId="AD" clId="Web-{BD3A6121-80C6-31BD-D469-940ECAF4FDD8}" dt="2025-03-10T11:04:51.599" v="4"/>
          <ac:spMkLst>
            <pc:docMk/>
            <pc:sldMk cId="782385677" sldId="256"/>
            <ac:spMk id="25" creationId="{1E020063-2385-44AC-BD67-258E1F0B9FCE}"/>
          </ac:spMkLst>
        </pc:spChg>
        <pc:spChg chg="add del">
          <ac:chgData name="Niskanen Anne" userId="S::anne.niskanen@juuka.fi::bc5a8d85-258b-4480-b095-6e1583f231d4" providerId="AD" clId="Web-{BD3A6121-80C6-31BD-D469-940ECAF4FDD8}" dt="2025-03-10T11:04:51.599" v="4"/>
          <ac:spMkLst>
            <pc:docMk/>
            <pc:sldMk cId="782385677" sldId="256"/>
            <ac:spMk id="27" creationId="{7E014A0B-5338-4077-AFE9-A90D04D4492B}"/>
          </ac:spMkLst>
        </pc:spChg>
        <pc:spChg chg="add del">
          <ac:chgData name="Niskanen Anne" userId="S::anne.niskanen@juuka.fi::bc5a8d85-258b-4480-b095-6e1583f231d4" providerId="AD" clId="Web-{BD3A6121-80C6-31BD-D469-940ECAF4FDD8}" dt="2025-03-10T11:05:18.474" v="6"/>
          <ac:spMkLst>
            <pc:docMk/>
            <pc:sldMk cId="782385677" sldId="256"/>
            <ac:spMk id="41" creationId="{7FF47CB7-972F-479F-A36D-9E72D26EC8DA}"/>
          </ac:spMkLst>
        </pc:spChg>
        <pc:spChg chg="add del">
          <ac:chgData name="Niskanen Anne" userId="S::anne.niskanen@juuka.fi::bc5a8d85-258b-4480-b095-6e1583f231d4" providerId="AD" clId="Web-{BD3A6121-80C6-31BD-D469-940ECAF4FDD8}" dt="2025-03-10T11:05:18.474" v="6"/>
          <ac:spMkLst>
            <pc:docMk/>
            <pc:sldMk cId="782385677" sldId="256"/>
            <ac:spMk id="42" creationId="{0D153B68-5844-490D-8E67-F616D6D721CA}"/>
          </ac:spMkLst>
        </pc:spChg>
        <pc:spChg chg="add del">
          <ac:chgData name="Niskanen Anne" userId="S::anne.niskanen@juuka.fi::bc5a8d85-258b-4480-b095-6e1583f231d4" providerId="AD" clId="Web-{BD3A6121-80C6-31BD-D469-940ECAF4FDD8}" dt="2025-03-10T11:05:18.474" v="6"/>
          <ac:spMkLst>
            <pc:docMk/>
            <pc:sldMk cId="782385677" sldId="256"/>
            <ac:spMk id="43" creationId="{9A0D773F-7A7D-4DBB-9DEA-86BB8B8F4BC8}"/>
          </ac:spMkLst>
        </pc:spChg>
        <pc:grpChg chg="add del">
          <ac:chgData name="Niskanen Anne" userId="S::anne.niskanen@juuka.fi::bc5a8d85-258b-4480-b095-6e1583f231d4" providerId="AD" clId="Web-{BD3A6121-80C6-31BD-D469-940ECAF4FDD8}" dt="2025-03-10T11:04:51.599" v="4"/>
          <ac:grpSpMkLst>
            <pc:docMk/>
            <pc:sldMk cId="782385677" sldId="256"/>
            <ac:grpSpMk id="29" creationId="{78127680-150F-4A90-9950-F66392578116}"/>
          </ac:grpSpMkLst>
        </pc:grpChg>
        <pc:grpChg chg="add del">
          <ac:chgData name="Niskanen Anne" userId="S::anne.niskanen@juuka.fi::bc5a8d85-258b-4480-b095-6e1583f231d4" providerId="AD" clId="Web-{BD3A6121-80C6-31BD-D469-940ECAF4FDD8}" dt="2025-03-10T11:04:51.599" v="4"/>
          <ac:grpSpMkLst>
            <pc:docMk/>
            <pc:sldMk cId="782385677" sldId="256"/>
            <ac:grpSpMk id="35" creationId="{466920E5-8640-4C24-A775-8647637094A7}"/>
          </ac:grpSpMkLst>
        </pc:grpChg>
        <pc:picChg chg="mod">
          <ac:chgData name="Niskanen Anne" userId="S::anne.niskanen@juuka.fi::bc5a8d85-258b-4480-b095-6e1583f231d4" providerId="AD" clId="Web-{BD3A6121-80C6-31BD-D469-940ECAF4FDD8}" dt="2025-03-10T11:05:40.709" v="12" actId="1076"/>
          <ac:picMkLst>
            <pc:docMk/>
            <pc:sldMk cId="782385677" sldId="256"/>
            <ac:picMk id="4" creationId="{BE93435D-0A31-AF7E-598C-52032883E553}"/>
          </ac:picMkLst>
        </pc:picChg>
      </pc:sldChg>
    </pc:docChg>
  </pc:docChgLst>
  <pc:docChgLst>
    <pc:chgData clId="Web-{3CCCD024-2407-3804-B856-0A1C5294440E}"/>
    <pc:docChg chg="modSld">
      <pc:chgData name="" userId="" providerId="" clId="Web-{3CCCD024-2407-3804-B856-0A1C5294440E}" dt="2025-03-10T11:14:59.556" v="0" actId="20577"/>
      <pc:docMkLst>
        <pc:docMk/>
      </pc:docMkLst>
      <pc:sldChg chg="modSp">
        <pc:chgData name="" userId="" providerId="" clId="Web-{3CCCD024-2407-3804-B856-0A1C5294440E}" dt="2025-03-10T11:14:59.556" v="0" actId="20577"/>
        <pc:sldMkLst>
          <pc:docMk/>
          <pc:sldMk cId="782385677" sldId="256"/>
        </pc:sldMkLst>
        <pc:spChg chg="mod">
          <ac:chgData name="" userId="" providerId="" clId="Web-{3CCCD024-2407-3804-B856-0A1C5294440E}" dt="2025-03-10T11:14:59.556" v="0" actId="20577"/>
          <ac:spMkLst>
            <pc:docMk/>
            <pc:sldMk cId="782385677" sldId="256"/>
            <ac:spMk id="3" creationId="{00000000-0000-0000-0000-000000000000}"/>
          </ac:spMkLst>
        </pc:spChg>
      </pc:sldChg>
    </pc:docChg>
  </pc:docChgLst>
  <pc:docChgLst>
    <pc:chgData name="Niskanen Anne" userId="S::anne.niskanen@juuka.fi::bc5a8d85-258b-4480-b095-6e1583f231d4" providerId="AD" clId="Web-{7B1C26D3-8CB9-55C5-028C-5CD2FD76DE13}"/>
    <pc:docChg chg="modSld">
      <pc:chgData name="Niskanen Anne" userId="S::anne.niskanen@juuka.fi::bc5a8d85-258b-4480-b095-6e1583f231d4" providerId="AD" clId="Web-{7B1C26D3-8CB9-55C5-028C-5CD2FD76DE13}" dt="2025-03-10T10:43:34.469" v="16" actId="20577"/>
      <pc:docMkLst>
        <pc:docMk/>
      </pc:docMkLst>
      <pc:sldChg chg="modSp">
        <pc:chgData name="Niskanen Anne" userId="S::anne.niskanen@juuka.fi::bc5a8d85-258b-4480-b095-6e1583f231d4" providerId="AD" clId="Web-{7B1C26D3-8CB9-55C5-028C-5CD2FD76DE13}" dt="2025-03-10T10:43:34.469" v="16" actId="20577"/>
        <pc:sldMkLst>
          <pc:docMk/>
          <pc:sldMk cId="782385677" sldId="256"/>
        </pc:sldMkLst>
        <pc:spChg chg="mod">
          <ac:chgData name="Niskanen Anne" userId="S::anne.niskanen@juuka.fi::bc5a8d85-258b-4480-b095-6e1583f231d4" providerId="AD" clId="Web-{7B1C26D3-8CB9-55C5-028C-5CD2FD76DE13}" dt="2025-03-10T10:43:34.469" v="16" actId="20577"/>
          <ac:spMkLst>
            <pc:docMk/>
            <pc:sldMk cId="782385677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10.3.2025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10.3.2025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10.3.2025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10.3.2025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10.3.2025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10.3.2025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10.3.2025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vaarakarjalanleader.f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fi-FI"/>
              <a:t>Ajankohtaisia asioita</a:t>
            </a:r>
          </a:p>
        </p:txBody>
      </p:sp>
      <p:sp>
        <p:nvSpPr>
          <p:cNvPr id="3" name="Alaotsikko 2"/>
          <p:cNvSpPr>
            <a:spLocks noGrp="1"/>
          </p:cNvSpPr>
          <p:nvPr>
            <p:ph idx="1"/>
          </p:nvPr>
        </p:nvSpPr>
        <p:spPr>
          <a:xfrm>
            <a:off x="1137034" y="2198362"/>
            <a:ext cx="8459747" cy="464664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1600" dirty="0"/>
              <a:t>Hyvinvointikertomus ja –suunnitelma luonnosvaiheessa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fi-FI" sz="1600" dirty="0"/>
              <a:t>24.3.2025 klo 17 alkaen avoin keskustelutilaisuus kunnantalolla, tervetuloa!</a:t>
            </a:r>
          </a:p>
          <a:p>
            <a:r>
              <a:rPr lang="fi-FI" sz="1600" dirty="0"/>
              <a:t>Voimaa vanhuuteen –hanke alkanut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fi-FI" sz="1600" dirty="0"/>
              <a:t>Uusia toimintatapoja ja menetelmiä tulossa käyttöön</a:t>
            </a:r>
          </a:p>
          <a:p>
            <a:r>
              <a:rPr lang="fi-FI" sz="1600" dirty="0"/>
              <a:t>Virkeät virkistysalueet -työpajakokonaisuus kunnantalolla tulossa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fi-FI" sz="1600" dirty="0"/>
              <a:t>8.3, 25.3, 6.5. Ilmoittautumiset Sanni Kapaselle.</a:t>
            </a:r>
          </a:p>
          <a:p>
            <a:r>
              <a:rPr lang="fi-FI" sz="1600" dirty="0"/>
              <a:t>Kyläkummitoiminta - pilotti käynnistymässä myös Juuassa</a:t>
            </a:r>
            <a:endParaRPr lang="en-US" sz="1600" dirty="0"/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fi-FI" sz="1600" dirty="0"/>
              <a:t>Lisätietoja tulossa pian </a:t>
            </a:r>
            <a:endParaRPr lang="en-US" sz="1600" dirty="0"/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fi-FI" sz="1600"/>
              <a:t>Alustavasti infotilaisuus ke 23.4 ja lyhyt koulutustilaisuus  ke 14.5.</a:t>
            </a:r>
          </a:p>
          <a:p>
            <a:r>
              <a:rPr lang="fi-FI" sz="1600" err="1"/>
              <a:t>Leader</a:t>
            </a:r>
            <a:r>
              <a:rPr lang="fi-FI" sz="1600" dirty="0"/>
              <a:t> tiedottaa: Aamukahvit ja hanketreffit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fi-FI" sz="1600" dirty="0"/>
              <a:t>Juuan tilaisuus 26.3 klo 8-10 Karkussa, ilmoittautuminen vaaditaan (</a:t>
            </a:r>
            <a:r>
              <a:rPr lang="fi-FI" sz="1600" dirty="0">
                <a:ea typeface="+mn-lt"/>
                <a:cs typeface="+mn-lt"/>
                <a:hlinkClick r:id="rId2"/>
              </a:rPr>
              <a:t>Vaara-Karjalan Leader ry</a:t>
            </a:r>
            <a:r>
              <a:rPr lang="fi-FI" sz="1600" dirty="0"/>
              <a:t> tai suoraan Tiina </a:t>
            </a:r>
            <a:r>
              <a:rPr lang="fi-FI" sz="1600" err="1"/>
              <a:t>Härkinille</a:t>
            </a:r>
            <a:r>
              <a:rPr lang="fi-FI" sz="1600" dirty="0"/>
              <a:t>).</a:t>
            </a:r>
          </a:p>
          <a:p>
            <a:r>
              <a:rPr lang="fi-FI" sz="1600" dirty="0"/>
              <a:t>Pohjois-Karjalan maakuntapäivähaku alkanut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fi-FI" sz="1600" dirty="0">
                <a:latin typeface="Aptos"/>
              </a:rPr>
              <a:t>Tarjoukset on jätettävä 28.3.2025 klo 13.00 mennessä Cloudia-hankintajärjestelmään. 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93435D-0A31-AF7E-598C-52032883E5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5714" y="582598"/>
            <a:ext cx="1906158" cy="1361502"/>
          </a:xfrm>
          <a:prstGeom prst="rect">
            <a:avLst/>
          </a:prstGeom>
        </p:spPr>
      </p:pic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Office-teema</vt:lpstr>
      <vt:lpstr>Ajankohtaisia asioita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96</cp:revision>
  <dcterms:created xsi:type="dcterms:W3CDTF">2025-03-10T10:05:38Z</dcterms:created>
  <dcterms:modified xsi:type="dcterms:W3CDTF">2025-03-10T11:15:00Z</dcterms:modified>
</cp:coreProperties>
</file>